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2804795"/>
            <a:ext cx="10496550" cy="12477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181100"/>
            <a:ext cx="116395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05" y="191643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1720" y="177292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80325" y="191643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28605" y="191643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5505" y="256476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44110" y="256476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80960" y="249301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17810" y="249301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63750" y="321310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944110" y="321310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607935" y="314071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428605" y="321310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063750" y="386080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871720" y="386143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11110" y="385635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415905" y="386842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279650" y="458089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087620" y="450913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824470" y="452374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561320" y="456057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279650" y="520382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087620" y="515683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895590" y="522922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632440" y="530098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895" y="1709420"/>
            <a:ext cx="11077575" cy="3438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2204720"/>
            <a:ext cx="2276475" cy="3181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685" y="2052320"/>
            <a:ext cx="2495550" cy="3333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6045" y="2132965"/>
            <a:ext cx="2628900" cy="3181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92260" y="1988820"/>
            <a:ext cx="2809875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899795"/>
            <a:ext cx="1139190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05" y="1628775"/>
            <a:ext cx="1160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4155" y="1700530"/>
            <a:ext cx="1160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36405" y="1700530"/>
            <a:ext cx="18294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525" y="2348865"/>
            <a:ext cx="3525520" cy="3539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19830" y="2493010"/>
            <a:ext cx="3525520" cy="3539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96225" y="2348865"/>
            <a:ext cx="3525520" cy="3539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2528570"/>
            <a:ext cx="11449050" cy="180022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847215" y="375031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948680" y="3716655"/>
            <a:ext cx="35242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984105" y="3789045"/>
            <a:ext cx="418465" cy="35687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2026-01-25T09:02:27Z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