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52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66950"/>
            <a:ext cx="114204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68770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844824"/>
            <a:ext cx="46085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3829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721893"/>
            <a:ext cx="70580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995089"/>
            <a:ext cx="1050607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933055"/>
            <a:ext cx="4104456" cy="1062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588235"/>
            <a:ext cx="4104456" cy="1062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74888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85625"/>
            <a:ext cx="74888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456624"/>
            <a:ext cx="4392488" cy="1044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66247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07072"/>
            <a:ext cx="6912768" cy="157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8092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3148" y="2780928"/>
            <a:ext cx="1525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437223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1112" y="3437223"/>
            <a:ext cx="1029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0014" y="4077072"/>
            <a:ext cx="16941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2828" y="47251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23108" y="474440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5760" y="530943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55943" y="530943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77" y="4941168"/>
            <a:ext cx="10944225" cy="109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2605" y="2253722"/>
            <a:ext cx="327309" cy="27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1521" y="2253722"/>
            <a:ext cx="327309" cy="27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3045172"/>
            <a:ext cx="327309" cy="27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9131" y="3045172"/>
            <a:ext cx="327309" cy="27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343661"/>
            <a:ext cx="432048" cy="358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1353" y="4343661"/>
            <a:ext cx="432048" cy="358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472" y="4941168"/>
            <a:ext cx="432048" cy="358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1744" y="5663824"/>
            <a:ext cx="432048" cy="358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198293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2129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39330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2750" y="3933056"/>
            <a:ext cx="6116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893211"/>
            <a:ext cx="6116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88949" y="5893211"/>
            <a:ext cx="6116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1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9537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5445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420888"/>
            <a:ext cx="42484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437112"/>
            <a:ext cx="42484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2026-01-16T10:18:26Z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