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3014662"/>
            <a:ext cx="94583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717031"/>
            <a:ext cx="3312368" cy="2590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8807" y="3169823"/>
            <a:ext cx="8280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630739"/>
            <a:ext cx="8280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0342" y="3564893"/>
            <a:ext cx="3312368" cy="2590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3110309"/>
            <a:ext cx="8280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8434" y="2630739"/>
            <a:ext cx="8280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02755" y="3717031"/>
            <a:ext cx="3542414" cy="2590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80376" y="3110309"/>
            <a:ext cx="15072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29962" y="2630739"/>
            <a:ext cx="8280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5887"/>
            <a:ext cx="116014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0418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780928"/>
            <a:ext cx="1800200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0283" y="50418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326" y="2780928"/>
            <a:ext cx="194489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0010" y="50418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8672" y="2780928"/>
            <a:ext cx="194489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85887"/>
            <a:ext cx="118586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4797152"/>
            <a:ext cx="36004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9032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394" y="3994768"/>
            <a:ext cx="5814646" cy="94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2575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252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4614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0670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3106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2392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3142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2899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38484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2494" y="3909906"/>
            <a:ext cx="313835" cy="3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