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2962275"/>
            <a:ext cx="49911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2347912"/>
            <a:ext cx="10096500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89393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15552" y="3893930"/>
            <a:ext cx="6208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0190" y="4553687"/>
            <a:ext cx="15915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5876" y="4553687"/>
            <a:ext cx="7083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71137" y="4553687"/>
            <a:ext cx="7083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10570" y="4553687"/>
            <a:ext cx="7083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96180" y="5248168"/>
            <a:ext cx="7083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34134" y="5896352"/>
            <a:ext cx="17215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988840"/>
            <a:ext cx="85689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394745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5245" y="3394745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36465" y="3394745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34076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00162"/>
            <a:ext cx="115728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4371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1548" y="4437112"/>
            <a:ext cx="8506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5154" y="4437112"/>
            <a:ext cx="8506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3301" y="5004271"/>
            <a:ext cx="27488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252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4174" y="265115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06777" y="443365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06777" y="497766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06777" y="556797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14537"/>
            <a:ext cx="115633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553329"/>
            <a:ext cx="9505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3293" y="3108914"/>
            <a:ext cx="9505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9511" y="4312681"/>
            <a:ext cx="9505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2026-02-01T11:29:49Z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