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7312" y="3133725"/>
            <a:ext cx="185737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444423"/>
            <a:ext cx="648072" cy="128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6432" y="314096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1010" y="3615530"/>
            <a:ext cx="6789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7248" y="3708127"/>
            <a:ext cx="6789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8413" y="4286861"/>
            <a:ext cx="6789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6950" y="4854020"/>
            <a:ext cx="6789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862262"/>
            <a:ext cx="9877425" cy="113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0107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06896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0185" y="306896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3932" y="413383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6558" y="5626965"/>
            <a:ext cx="14010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6558" y="6251998"/>
            <a:ext cx="14010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81125"/>
            <a:ext cx="109823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564904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7638" y="3132064"/>
            <a:ext cx="69826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8342" y="4370555"/>
            <a:ext cx="17188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170" y="4960864"/>
            <a:ext cx="11574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0072" y="4960864"/>
            <a:ext cx="21297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0351" y="4960864"/>
            <a:ext cx="20558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95412"/>
            <a:ext cx="114490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62112"/>
            <a:ext cx="114014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66211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1785" y="2240847"/>
            <a:ext cx="6744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8230" y="2240847"/>
            <a:ext cx="6744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2853" y="2854305"/>
            <a:ext cx="19070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3037" y="3490913"/>
            <a:ext cx="4312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66912"/>
            <a:ext cx="113919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45365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126" y="3140968"/>
            <a:ext cx="10802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0444" y="3708128"/>
            <a:ext cx="19976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1026" y="4298437"/>
            <a:ext cx="27748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1240" cy="5525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4007768" y="3186315"/>
            <a:ext cx="3744416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6125935" y="3765050"/>
            <a:ext cx="2130305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3324860" y="4899369"/>
            <a:ext cx="898931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5882864" y="4899369"/>
            <a:ext cx="1725303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2422034" y="5466528"/>
            <a:ext cx="1725303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7920008" y="6056837"/>
            <a:ext cx="1725303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2026-02-01T11:32:37Z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