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5" r:id="rId3"/>
    <p:sldId id="302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957512"/>
            <a:ext cx="44577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3061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10297144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945216" cy="58087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1683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5968" y="191683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2951" y="191683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2768" y="3097449"/>
            <a:ext cx="2159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3290" y="3097449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35159" y="3097449"/>
            <a:ext cx="15019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33512"/>
            <a:ext cx="114871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132856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5" y="2132856"/>
            <a:ext cx="18109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642142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5" y="2642142"/>
            <a:ext cx="18109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3962" y="4437111"/>
            <a:ext cx="4532158" cy="396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3511" y="4946397"/>
            <a:ext cx="3055057" cy="396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