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1950" y="3128962"/>
            <a:ext cx="3848100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3111"/>
            <a:ext cx="11305256" cy="55602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924944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9128" y="2924944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1594" y="468429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4257" y="4695871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16176" y="4140287"/>
            <a:ext cx="1056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27882" y="4140287"/>
            <a:ext cx="9206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04196" y="2959668"/>
            <a:ext cx="6161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03396" y="3573126"/>
            <a:ext cx="8242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75638" y="3579494"/>
            <a:ext cx="752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49400" y="4250825"/>
            <a:ext cx="752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08883" y="4783261"/>
            <a:ext cx="752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12245" y="4806410"/>
            <a:ext cx="752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50746" y="5327271"/>
            <a:ext cx="752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75911" y="5315696"/>
            <a:ext cx="752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2867025"/>
            <a:ext cx="10287000" cy="112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86702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14132" y="2913324"/>
            <a:ext cx="4504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62075"/>
            <a:ext cx="108013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780928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3671" y="3243915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6820" y="3892098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62876" y="4482407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16577" y="5084290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204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27687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9165" y="227687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0932" y="2936628"/>
            <a:ext cx="7331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56714" y="3561661"/>
            <a:ext cx="13958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69504" y="4198268"/>
            <a:ext cx="13958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8407" y="4198268"/>
            <a:ext cx="8896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45126" y="4834876"/>
            <a:ext cx="18752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87253" y="5459909"/>
            <a:ext cx="12130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966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585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22557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3595" y="122557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94825" y="1758011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1498" y="1758011"/>
            <a:ext cx="10504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22540" y="1758011"/>
            <a:ext cx="15020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8429" y="2302021"/>
            <a:ext cx="10774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75979" y="2869181"/>
            <a:ext cx="57194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85670" y="4003500"/>
            <a:ext cx="57194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72080" y="5623957"/>
            <a:ext cx="6292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662237"/>
            <a:ext cx="1156335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091910"/>
            <a:ext cx="113347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014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293096"/>
            <a:ext cx="41764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1" y="4293096"/>
            <a:ext cx="32824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508518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2026-02-01T11:51:05Z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