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0" y="2700337"/>
            <a:ext cx="4381500" cy="1457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8760"/>
            <a:ext cx="11277600" cy="414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477" y="5445224"/>
            <a:ext cx="9010650" cy="136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256490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95854" y="358347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6553" y="4544175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5920" y="5458575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633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815653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1707" y="3290215"/>
            <a:ext cx="13964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26269" y="3776352"/>
            <a:ext cx="128189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05813" y="4274063"/>
            <a:ext cx="290235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05813" y="4748625"/>
            <a:ext cx="290235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05813" y="5234761"/>
            <a:ext cx="290235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57894" y="2815653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89388" y="3313365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94502" y="3776353"/>
            <a:ext cx="180209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20344" y="4274063"/>
            <a:ext cx="3376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20344" y="4760201"/>
            <a:ext cx="3376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20344" y="5246338"/>
            <a:ext cx="3376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585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492896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61461" y="2492896"/>
            <a:ext cx="34044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9491" y="2967458"/>
            <a:ext cx="34044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83001" y="3499894"/>
            <a:ext cx="7582942" cy="384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3745" y="3997605"/>
            <a:ext cx="11032197" cy="384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3745" y="4460593"/>
            <a:ext cx="11032197" cy="384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19736" y="4969879"/>
            <a:ext cx="8146207" cy="384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3745" y="5421291"/>
            <a:ext cx="11032197" cy="384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2026-02-01T12:04:31Z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