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686050"/>
            <a:ext cx="438150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47800"/>
            <a:ext cx="109156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2479" y="3304459"/>
            <a:ext cx="4638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90725"/>
            <a:ext cx="115157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8495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434729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47825"/>
            <a:ext cx="10944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967781"/>
            <a:ext cx="1728192" cy="36004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486222"/>
            <a:ext cx="2736304" cy="58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7458" y="2995507"/>
            <a:ext cx="3604406" cy="793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5007" y="4152977"/>
            <a:ext cx="2666857" cy="50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9032" y="4604390"/>
            <a:ext cx="2666857" cy="50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3599" y="2949210"/>
            <a:ext cx="2468985" cy="50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6749" y="4176127"/>
            <a:ext cx="2468985" cy="50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95412"/>
            <a:ext cx="114204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2026-02-01T11:36:18Z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