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162" y="3090862"/>
            <a:ext cx="34956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6288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2755" y="5078056"/>
            <a:ext cx="38141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854" y="5703089"/>
            <a:ext cx="4684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1610"/>
            <a:ext cx="11305256" cy="55317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4171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2110" y="1844824"/>
            <a:ext cx="6939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5552" y="2481433"/>
            <a:ext cx="14187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36540" y="4368107"/>
            <a:ext cx="9077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3375" y="4368107"/>
            <a:ext cx="9077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07870" y="5641323"/>
            <a:ext cx="72327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0740" y="6266356"/>
            <a:ext cx="72327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777465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3950" y="4425648"/>
            <a:ext cx="39360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1986" y="5062256"/>
            <a:ext cx="39360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1762" y="4657142"/>
            <a:ext cx="31828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7575" y="5316899"/>
            <a:ext cx="17450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2026-02-01T11:34:08Z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