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2938462"/>
            <a:ext cx="49720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66912"/>
            <a:ext cx="114871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069280"/>
            <a:ext cx="11315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438400"/>
            <a:ext cx="1068705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7850"/>
            <a:ext cx="114490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14" y="6149677"/>
            <a:ext cx="10963275" cy="44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9168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2824" y="2472417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8945" y="3051151"/>
            <a:ext cx="5898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510" y="3664610"/>
            <a:ext cx="3471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5796" y="3664610"/>
            <a:ext cx="4366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9872" y="4254919"/>
            <a:ext cx="4366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786" y="4868377"/>
            <a:ext cx="9857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71072" y="5504985"/>
            <a:ext cx="3033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1478" y="6014272"/>
            <a:ext cx="37007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867025"/>
            <a:ext cx="1148715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815653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976" y="3440686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2062"/>
            <a:ext cx="114395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33500"/>
            <a:ext cx="114871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6876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299" y="196324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6532" y="197481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40968"/>
            <a:ext cx="11334750" cy="111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27510" y="4440224"/>
            <a:ext cx="396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99536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988840"/>
            <a:ext cx="3968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2026-02-01T11:53:15Z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