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2550" y="3119437"/>
            <a:ext cx="1866900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681287"/>
            <a:ext cx="10782300" cy="149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68774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24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475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661248"/>
            <a:ext cx="1800200" cy="419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76120" y="50131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43684" y="5661359"/>
            <a:ext cx="8204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35380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2276872"/>
            <a:ext cx="1656184" cy="36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6480" y="2268191"/>
            <a:ext cx="1209675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87109" y="2854309"/>
            <a:ext cx="1971675" cy="419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30718" y="3476742"/>
            <a:ext cx="1066800" cy="371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59496" y="4028214"/>
            <a:ext cx="1066800" cy="428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5276" y="4086089"/>
            <a:ext cx="1847850" cy="3905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608168" y="155679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43976" y="221654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24320" y="2830007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26072" y="342031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24000"/>
            <a:ext cx="114966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573016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1329" y="3573016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8828" y="4151750"/>
            <a:ext cx="6891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08600" y="4776783"/>
            <a:ext cx="16433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214562"/>
            <a:ext cx="1151572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4596" y="2815653"/>
            <a:ext cx="11214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3508" y="3454819"/>
            <a:ext cx="8683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38287"/>
            <a:ext cx="115538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38262"/>
            <a:ext cx="114776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91683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3067" y="297012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052637"/>
            <a:ext cx="109251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429309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2707364"/>
            <a:ext cx="23762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89375" y="2707364"/>
            <a:ext cx="90316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76362"/>
            <a:ext cx="114490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71703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18571" y="4237893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81285" y="4261043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67695" y="477032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2026-02-01T11:28:10Z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