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676525"/>
            <a:ext cx="11372850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1137"/>
            <a:ext cx="1142047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293096"/>
            <a:ext cx="217170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4331196"/>
            <a:ext cx="2343150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8248" y="4293096"/>
            <a:ext cx="2209800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4012" y="4864092"/>
            <a:ext cx="2743200" cy="504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3832" y="4864092"/>
            <a:ext cx="2943225" cy="533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23677" y="4873617"/>
            <a:ext cx="23431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19237"/>
            <a:ext cx="114681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852936"/>
            <a:ext cx="13716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656" y="3674738"/>
            <a:ext cx="137160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9380" y="3651589"/>
            <a:ext cx="1371600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4513722"/>
            <a:ext cx="75247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66875"/>
            <a:ext cx="114966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9969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50623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6105" y="410812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6105" y="466370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33537"/>
            <a:ext cx="114395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619316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4070729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24075"/>
            <a:ext cx="113538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01199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8897" y="201199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793" y="259072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23276" y="3134734"/>
            <a:ext cx="14207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6861" y="366717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2547" y="366717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8425" y="366717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22920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4068" y="5229200"/>
            <a:ext cx="14820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1146" y="5136602"/>
            <a:ext cx="2423126" cy="92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90637"/>
            <a:ext cx="114871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29063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4155" y="298054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6084" y="4566273"/>
            <a:ext cx="6699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1491" y="4566273"/>
            <a:ext cx="6699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14853" y="4566273"/>
            <a:ext cx="6699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2210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7934" y="420951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9848" y="473037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9266" y="470722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1327" y="52859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2026-02-02T02:19:46Z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