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32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676525"/>
            <a:ext cx="1151572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44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57350"/>
            <a:ext cx="114681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9995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400" y="3967110"/>
            <a:ext cx="4975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709" y="4568993"/>
            <a:ext cx="45642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7380"/>
            <a:ext cx="11161240" cy="55759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154634"/>
            <a:ext cx="14001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5767981"/>
            <a:ext cx="1104900" cy="40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619375"/>
            <a:ext cx="102489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284984"/>
            <a:ext cx="1637235" cy="86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243" y="3284984"/>
            <a:ext cx="1637235" cy="864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134" y="3284984"/>
            <a:ext cx="1637235" cy="8640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2025" y="3244205"/>
            <a:ext cx="32956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61048"/>
            <a:ext cx="742950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41500" y="45157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3607" y="532602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6174" y="53375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366962"/>
            <a:ext cx="1151572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0772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496"/>
          <a:stretch/>
        </p:blipFill>
        <p:spPr>
          <a:xfrm>
            <a:off x="407368" y="1340768"/>
            <a:ext cx="11420475" cy="41044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2347" y="3068960"/>
            <a:ext cx="16801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2930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95487"/>
            <a:ext cx="109823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129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5231" y="31551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6932" y="373383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4562" y="4277845"/>
            <a:ext cx="27977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1056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88840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19300"/>
            <a:ext cx="114109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36549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2026-02-01T11:47:37Z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