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2995612"/>
            <a:ext cx="44291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01155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2575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24037"/>
            <a:ext cx="114681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2636912"/>
            <a:ext cx="107823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833" y="3536050"/>
            <a:ext cx="1077277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542" y="4340309"/>
            <a:ext cx="106870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90712"/>
            <a:ext cx="114300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852862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38375"/>
            <a:ext cx="1143952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780928"/>
            <a:ext cx="41044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1934" y="3973121"/>
            <a:ext cx="42522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709737"/>
            <a:ext cx="101441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4774" y="2420888"/>
            <a:ext cx="1008112" cy="2727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284"/>
            <a:ext cx="11305256" cy="554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653136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530120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443"/>
            <a:ext cx="116014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72395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0998" y="1723958"/>
            <a:ext cx="17970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7980" y="1723958"/>
            <a:ext cx="17970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6780" y="2291117"/>
            <a:ext cx="24680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468" y="2846703"/>
            <a:ext cx="110431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9040" y="34308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196" y="4969589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