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947987"/>
            <a:ext cx="44196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44225" cy="4981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3068"/>
            <a:ext cx="10820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395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19237"/>
            <a:ext cx="11506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95412"/>
            <a:ext cx="114585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5589240"/>
            <a:ext cx="114681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28787"/>
            <a:ext cx="114395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2026-02-01T09:11:20Z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