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02" r:id="rId2"/>
    <p:sldId id="324" r:id="rId3"/>
    <p:sldId id="325" r:id="rId4"/>
    <p:sldId id="326" r:id="rId5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95725" y="2667000"/>
            <a:ext cx="4400550" cy="15240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1115675" cy="4495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84232" y="1556792"/>
            <a:ext cx="5040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975888" y="3512913"/>
            <a:ext cx="5040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2956"/>
          <a:stretch/>
        </p:blipFill>
        <p:spPr>
          <a:xfrm>
            <a:off x="1199456" y="836712"/>
            <a:ext cx="10441160" cy="582010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168008" y="1761241"/>
            <a:ext cx="2880320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73800" y="2930285"/>
            <a:ext cx="3118930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873800" y="3335399"/>
            <a:ext cx="3118930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873800" y="3740513"/>
            <a:ext cx="3118930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873800" y="4145627"/>
            <a:ext cx="3118930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200312" y="5141049"/>
            <a:ext cx="599544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348624" y="5673485"/>
            <a:ext cx="3787935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015115" y="6217495"/>
            <a:ext cx="2656949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0272463" y="2999733"/>
            <a:ext cx="1224137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9491950" y="3509018"/>
            <a:ext cx="1994177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9491950" y="4018305"/>
            <a:ext cx="1994177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295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895475"/>
            <a:ext cx="11430000" cy="3067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20840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2026-02-01T12:01:07Z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