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24" r:id="rId3"/>
    <p:sldId id="325" r:id="rId4"/>
    <p:sldId id="326" r:id="rId5"/>
    <p:sldId id="327" r:id="rId6"/>
    <p:sldId id="328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12" Type="http://schemas.openxmlformats.org/officeDocument/2006/relationships/image" Target="../media/image14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11" Type="http://schemas.openxmlformats.org/officeDocument/2006/relationships/image" Target="../media/image13.png"/><Relationship Id="rId5" Type="http://schemas.openxmlformats.org/officeDocument/2006/relationships/image" Target="../media/image7.png"/><Relationship Id="rId10" Type="http://schemas.openxmlformats.org/officeDocument/2006/relationships/image" Target="../media/image12.png"/><Relationship Id="rId4" Type="http://schemas.openxmlformats.org/officeDocument/2006/relationships/image" Target="../media/image6.png"/><Relationship Id="rId9" Type="http://schemas.openxmlformats.org/officeDocument/2006/relationships/image" Target="../media/image1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90962" y="2957512"/>
            <a:ext cx="4410075" cy="94297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814512"/>
            <a:ext cx="11439525" cy="3228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2564904"/>
            <a:ext cx="2219325" cy="4857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43872" y="2572917"/>
            <a:ext cx="1924050" cy="4953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409858" y="2575783"/>
            <a:ext cx="1905000" cy="4572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45581" y="3126186"/>
            <a:ext cx="2257425" cy="46672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943872" y="3068217"/>
            <a:ext cx="2133600" cy="46672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426479" y="3074930"/>
            <a:ext cx="2171700" cy="47625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54633" y="3620724"/>
            <a:ext cx="2752725" cy="48577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943872" y="3569447"/>
            <a:ext cx="2381250" cy="51435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8426479" y="3592911"/>
            <a:ext cx="2362200" cy="52387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919582" y="4154817"/>
            <a:ext cx="10991850" cy="962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2276872"/>
            <a:ext cx="8848725" cy="2324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90246" y="3083122"/>
            <a:ext cx="1941658" cy="3905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70995" y="3083122"/>
            <a:ext cx="1941658" cy="3905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97765" y="3566484"/>
            <a:ext cx="1924050" cy="4476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90089" y="3566484"/>
            <a:ext cx="1924050" cy="4476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735977" y="4108239"/>
            <a:ext cx="1971675" cy="400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295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1268075" cy="4572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536160" y="2300022"/>
            <a:ext cx="86409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832525" y="2300022"/>
            <a:ext cx="86409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371958" y="2300022"/>
            <a:ext cx="86409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617182" y="3307019"/>
            <a:ext cx="1359137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295511" y="4256143"/>
            <a:ext cx="832937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823369" y="4256143"/>
            <a:ext cx="601223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644908" y="5274715"/>
            <a:ext cx="81924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20840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262" y="2595562"/>
            <a:ext cx="11039475" cy="1666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15680" y="2709861"/>
            <a:ext cx="8629650" cy="1438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07263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724025"/>
            <a:ext cx="11363325" cy="3409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824192" y="3861048"/>
            <a:ext cx="23042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776519" y="3861048"/>
            <a:ext cx="717741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466160" y="4393483"/>
            <a:ext cx="179819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002909" y="2946648"/>
            <a:ext cx="717741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563334" y="2946648"/>
            <a:ext cx="717741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07486" y="3467508"/>
            <a:ext cx="995423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727537" y="3467508"/>
            <a:ext cx="64027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484468" y="4486080"/>
            <a:ext cx="1747435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08662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2026-02-01T11:41:19Z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