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2967037"/>
            <a:ext cx="43719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4966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70892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28765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8993" y="328765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8730" y="458401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33165" y="454929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748731"/>
            <a:ext cx="1038225" cy="352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544" y="5163090"/>
            <a:ext cx="714375" cy="400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2617" y="2141842"/>
            <a:ext cx="2009775" cy="428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187" y="3952716"/>
            <a:ext cx="208597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43175"/>
            <a:ext cx="111347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717032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5567" y="3717032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092110"/>
            <a:ext cx="33123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6066" y="5754287"/>
            <a:ext cx="68662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43125"/>
            <a:ext cx="114871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2251" y="3501008"/>
            <a:ext cx="20123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203" y="4114468"/>
            <a:ext cx="27150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