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9537" y="2990850"/>
            <a:ext cx="435292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9950" cy="54197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857375"/>
            <a:ext cx="1068705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790700"/>
            <a:ext cx="1065847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57350"/>
            <a:ext cx="112395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81187"/>
            <a:ext cx="1130617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014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95462"/>
            <a:ext cx="115347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2026-02-01T08:51:55Z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