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2" y="3114675"/>
            <a:ext cx="33813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94107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212"/>
            <a:ext cx="114204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07707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681" y="471368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98393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4858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9234" y="294858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0322" y="294858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0291" y="294858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5628" y="3469444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94625" y="3469444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70675" y="4048178"/>
            <a:ext cx="1364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4525"/>
            <a:ext cx="114871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7632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42553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3477" y="442553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14450"/>
            <a:ext cx="114490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42081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4553" y="3509241"/>
            <a:ext cx="38459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8739" y="4076400"/>
            <a:ext cx="52117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8739" y="4655134"/>
            <a:ext cx="52117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2026-02-01T11:59:30Z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