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1025" y="3119437"/>
            <a:ext cx="3409950" cy="6191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8364"/>
          <a:stretch/>
        </p:blipFill>
        <p:spPr>
          <a:xfrm>
            <a:off x="335360" y="1340769"/>
            <a:ext cx="11468100" cy="489654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561103"/>
            <a:ext cx="100965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8048" y="3598541"/>
            <a:ext cx="1872208" cy="381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48328" y="4149080"/>
            <a:ext cx="1512168" cy="36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2786062"/>
            <a:ext cx="10715625" cy="128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308731"/>
            <a:ext cx="742950" cy="742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9774" y="3308731"/>
            <a:ext cx="742950" cy="742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26644" y="3308731"/>
            <a:ext cx="742950" cy="742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1922" y="3308731"/>
            <a:ext cx="1362075" cy="723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33775" y="3308731"/>
            <a:ext cx="1362075" cy="7239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28793" y="3308731"/>
            <a:ext cx="1362075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62087"/>
            <a:ext cx="1145857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2276872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51790" y="3237571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51790" y="4383465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44300" cy="3876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768" y="5229200"/>
            <a:ext cx="11391900" cy="1447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9696" y="414908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67635" y="4206953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97114" y="5695973"/>
            <a:ext cx="509097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6335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429309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90996" y="4756083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7846" y="524222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85213" y="572835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29618" y="572835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21142" y="616819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866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6810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4653136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91610" y="4653136"/>
            <a:ext cx="113643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65898" y="4653136"/>
            <a:ext cx="113643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01432" y="5162422"/>
            <a:ext cx="10268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59974" y="5162422"/>
            <a:ext cx="74068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9139" y="5636984"/>
            <a:ext cx="74068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46122" y="5636984"/>
            <a:ext cx="100566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59712" y="5636984"/>
            <a:ext cx="14204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400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490787"/>
            <a:ext cx="11420475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3439" y="2964443"/>
            <a:ext cx="1085850" cy="409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20135" y="2900904"/>
            <a:ext cx="448610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5715" y="3375466"/>
            <a:ext cx="1118293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5715" y="3850028"/>
            <a:ext cx="1118293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02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52525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4964318"/>
            <a:ext cx="13681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19428" y="4964318"/>
            <a:ext cx="335689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28448" y="4964318"/>
            <a:ext cx="166051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5450456"/>
            <a:ext cx="53285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94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2026-02-01T11:57:54Z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