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352675"/>
            <a:ext cx="1183005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24025"/>
            <a:ext cx="103822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7"/>
            <a:ext cx="1728192" cy="1993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492896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8041" y="3140967"/>
            <a:ext cx="1728192" cy="1993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0169" y="2492896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36193" y="3140967"/>
            <a:ext cx="1728192" cy="1993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88321" y="2492896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5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095500"/>
            <a:ext cx="98964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7762" y="2708920"/>
            <a:ext cx="1779886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0771" y="2186186"/>
            <a:ext cx="19310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1661" y="2708920"/>
            <a:ext cx="1779886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2186186"/>
            <a:ext cx="19310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70365" y="2708920"/>
            <a:ext cx="1779886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43374" y="2186186"/>
            <a:ext cx="19310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02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57312"/>
            <a:ext cx="109251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9" y="49411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892" y="2811426"/>
            <a:ext cx="2880099" cy="2993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1802" y="49411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3912" y="2811426"/>
            <a:ext cx="2880099" cy="2993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3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709737"/>
            <a:ext cx="119253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12975"/>
            <a:ext cx="4176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61157"/>
            <a:ext cx="4680520" cy="1287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7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76425"/>
            <a:ext cx="109442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45024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23758"/>
            <a:ext cx="4248472" cy="933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85937"/>
            <a:ext cx="111252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861048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8708" y="3861048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7568" y="4578678"/>
            <a:ext cx="55485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5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24075"/>
            <a:ext cx="106680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42484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302221"/>
            <a:ext cx="42484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0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633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52936"/>
            <a:ext cx="38884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5" y="2852936"/>
            <a:ext cx="22056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8796" y="3573016"/>
            <a:ext cx="34750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8796" y="4985127"/>
            <a:ext cx="39071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935" y="4985127"/>
            <a:ext cx="22172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2968" y="5633310"/>
            <a:ext cx="35149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0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814637"/>
            <a:ext cx="10696575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821426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5019" y="3550631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9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797152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8840" y="4797152"/>
            <a:ext cx="4015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858" y="5399035"/>
            <a:ext cx="512414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1858" y="6058791"/>
            <a:ext cx="512414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27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76511"/>
            <a:ext cx="118586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99695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2587" y="299695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8314" y="3645134"/>
            <a:ext cx="43338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3721" y="5358187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82668" y="5288739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23589" y="6017944"/>
            <a:ext cx="4584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632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484784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4725" y="1484784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6249" y="2144541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0472" y="2167690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26214" y="3440906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5080" y="3440906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63217" y="3440906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18812" y="414696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39804" y="414696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47470" y="414696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40078" y="543175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38995" y="543175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89597" y="543175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21085"/>
            <a:ext cx="112490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55679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7895" y="155679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4938" y="2170250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8447" y="2170250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634" y="284158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25779" y="3559213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1449" y="4195820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22143" y="4855577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65070" y="5573208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11510" y="6209815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52587"/>
            <a:ext cx="118872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92896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7198" y="3939731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409825"/>
            <a:ext cx="1115377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140968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38312"/>
            <a:ext cx="111442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20888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537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4939" y="1426020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5374" y="5083620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5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014537"/>
            <a:ext cx="118681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71703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0063" y="371703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8068" y="3717032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53475" y="3717032"/>
            <a:ext cx="12871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75288" y="4399939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30063" y="4399939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88068" y="4399939"/>
            <a:ext cx="7344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353475" y="4399939"/>
            <a:ext cx="12871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7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2026-01-06T13:35:27Z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