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650" y="3109912"/>
            <a:ext cx="483870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2014537"/>
            <a:ext cx="118776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435566"/>
            <a:ext cx="2232248" cy="15056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2852935"/>
            <a:ext cx="864096" cy="484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19351" y="3435566"/>
            <a:ext cx="2232248" cy="15056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03527" y="2852935"/>
            <a:ext cx="864096" cy="484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31904" y="3435566"/>
            <a:ext cx="3312368" cy="15056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76120" y="2852935"/>
            <a:ext cx="1069427" cy="484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76141" y="3435566"/>
            <a:ext cx="3158696" cy="15056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60496" y="2852935"/>
            <a:ext cx="864096" cy="484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1058227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4869160"/>
            <a:ext cx="1080120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40624" y="4128380"/>
            <a:ext cx="1080120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33759" y="3503347"/>
            <a:ext cx="1080120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19490" y="4163104"/>
            <a:ext cx="1080120" cy="32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781175"/>
            <a:ext cx="11934825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4941168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364" y="3196592"/>
            <a:ext cx="4212468" cy="3764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760285"/>
            <a:ext cx="2304256" cy="3764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37780" y="3760285"/>
            <a:ext cx="3254164" cy="3764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3623" y="4257996"/>
            <a:ext cx="3254164" cy="3764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652587"/>
            <a:ext cx="118872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573016"/>
            <a:ext cx="33843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070727"/>
            <a:ext cx="33843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626312"/>
            <a:ext cx="64807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247900"/>
            <a:ext cx="11791950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645024"/>
            <a:ext cx="19442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39276" y="3645024"/>
            <a:ext cx="232061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23660" y="3645024"/>
            <a:ext cx="31045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3786" y="4165884"/>
            <a:ext cx="4134061" cy="444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59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2026-01-06T12:46:33Z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