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2928937"/>
            <a:ext cx="49244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981200"/>
            <a:ext cx="109061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76972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32557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5448" y="3732557"/>
            <a:ext cx="31626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6830" y="3732557"/>
            <a:ext cx="31626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2490" y="4403888"/>
            <a:ext cx="63496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52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04937"/>
            <a:ext cx="119634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49289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0456" y="312950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6856" y="403232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1301" y="490043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266950"/>
            <a:ext cx="98679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492896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9807" y="2492896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7892" y="2492896"/>
            <a:ext cx="3363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2844" y="2492896"/>
            <a:ext cx="3363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9608" y="3303124"/>
            <a:ext cx="2536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6400" y="39330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171700"/>
            <a:ext cx="97821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39973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27956"/>
            <a:ext cx="114395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8478" y="439247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66975"/>
            <a:ext cx="111156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47837"/>
            <a:ext cx="115919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1656184" cy="1753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564904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1275" y="3356992"/>
            <a:ext cx="1656184" cy="1753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7379" y="2564904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4085" y="3356992"/>
            <a:ext cx="1656184" cy="1753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90189" y="2564904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98227" y="3356992"/>
            <a:ext cx="1656184" cy="1753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34331" y="2564904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9837"/>
            <a:ext cx="11161240" cy="55435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84984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898442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454027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669369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6224953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90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81125"/>
            <a:ext cx="114109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17929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696663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414294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062476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14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