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3086100"/>
            <a:ext cx="73723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19" y="2328862"/>
            <a:ext cx="1165860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281164"/>
            <a:ext cx="1080120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2499" y="3281164"/>
            <a:ext cx="1080120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1998" y="3281164"/>
            <a:ext cx="1080120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9138" y="3281164"/>
            <a:ext cx="1080120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3964071"/>
            <a:ext cx="1080120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22499" y="3964071"/>
            <a:ext cx="1080120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11998" y="3964071"/>
            <a:ext cx="1080120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9138" y="3964071"/>
            <a:ext cx="1080120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00187"/>
            <a:ext cx="107537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869160"/>
            <a:ext cx="864096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1975" y="4869160"/>
            <a:ext cx="864096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1393" y="4869160"/>
            <a:ext cx="864096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94869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492896"/>
            <a:ext cx="864096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21288"/>
            <a:ext cx="9029700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5253587"/>
            <a:ext cx="4824536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3717032"/>
            <a:ext cx="864096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3570" y="3717032"/>
            <a:ext cx="864096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29530" y="3717032"/>
            <a:ext cx="864096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75018" y="3717032"/>
            <a:ext cx="864096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705100"/>
            <a:ext cx="11772900" cy="144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717032"/>
            <a:ext cx="1080120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6994" y="3717032"/>
            <a:ext cx="1080120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2026-01-06T11:54:30Z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