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3071812"/>
            <a:ext cx="51339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57337"/>
            <a:ext cx="117729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0989" y="2852936"/>
            <a:ext cx="4570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2923" y="2852936"/>
            <a:ext cx="4570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5505" y="2852936"/>
            <a:ext cx="4570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90371" y="3443245"/>
            <a:ext cx="4570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3799" y="3212976"/>
            <a:ext cx="2260713" cy="590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39364" y="4369219"/>
            <a:ext cx="4570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73278" y="4369219"/>
            <a:ext cx="4570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11364" y="4369219"/>
            <a:ext cx="4570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61025" y="4369219"/>
            <a:ext cx="4570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44478" y="4913229"/>
            <a:ext cx="292758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85937"/>
            <a:ext cx="11525250" cy="3286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585350"/>
            <a:ext cx="106584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99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747939"/>
            <a:ext cx="10801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1728" y="3747939"/>
            <a:ext cx="10801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72654" y="3747939"/>
            <a:ext cx="10801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6178" y="3747939"/>
            <a:ext cx="10801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5004" y="5507290"/>
            <a:ext cx="6377650" cy="4419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95004" y="5993426"/>
            <a:ext cx="6377650" cy="4419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952625"/>
            <a:ext cx="118014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9000"/>
            <a:ext cx="22322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2026-01-06T12:03:26Z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