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138487"/>
            <a:ext cx="3895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91059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53767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1264" y="3353767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92293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52612"/>
            <a:ext cx="112490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67218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1840" y="4567218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866900"/>
            <a:ext cx="118300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76079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66388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1" y="3380252"/>
            <a:ext cx="20529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3221" y="3380252"/>
            <a:ext cx="23373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7181" y="3924262"/>
            <a:ext cx="23373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6077" y="4456698"/>
            <a:ext cx="53825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1162"/>
            <a:ext cx="116967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5010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5424" y="35010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4062" y="35010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888" y="4183914"/>
            <a:ext cx="57421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888" y="4704774"/>
            <a:ext cx="57421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838325"/>
            <a:ext cx="118967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76079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831664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68272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