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562" y="3019425"/>
            <a:ext cx="39528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04987"/>
            <a:ext cx="114966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64420"/>
            <a:ext cx="1728192" cy="1964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636912"/>
            <a:ext cx="1584176" cy="4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9229" y="3264420"/>
            <a:ext cx="1728192" cy="1964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27341" y="2636912"/>
            <a:ext cx="1584176" cy="4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62429" y="3264420"/>
            <a:ext cx="1728192" cy="1964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70541" y="2636912"/>
            <a:ext cx="1584176" cy="4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75077" y="3264420"/>
            <a:ext cx="1728192" cy="1964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83189" y="2636912"/>
            <a:ext cx="1584176" cy="4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00212"/>
            <a:ext cx="110966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636912"/>
            <a:ext cx="720080" cy="4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19" y="4005064"/>
            <a:ext cx="720080" cy="4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14525"/>
            <a:ext cx="116871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068960"/>
            <a:ext cx="1224136" cy="4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9139" y="3520373"/>
            <a:ext cx="686581" cy="4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5164" y="3068960"/>
            <a:ext cx="1224136" cy="4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28703" y="3520373"/>
            <a:ext cx="686581" cy="4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93705" y="3068960"/>
            <a:ext cx="1224136" cy="4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87244" y="3520373"/>
            <a:ext cx="686581" cy="4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4966" y="4365325"/>
            <a:ext cx="934770" cy="4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52662" y="4365325"/>
            <a:ext cx="934770" cy="4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59254" y="4469497"/>
            <a:ext cx="934770" cy="4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647825"/>
            <a:ext cx="119729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77680"/>
            <a:ext cx="4680520" cy="59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486966"/>
            <a:ext cx="4680520" cy="59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181446"/>
            <a:ext cx="7704856" cy="1983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314575"/>
            <a:ext cx="11191875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889" y="3197025"/>
            <a:ext cx="561975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7474" y="3197025"/>
            <a:ext cx="561975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889" y="3937805"/>
            <a:ext cx="561975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715" y="3937805"/>
            <a:ext cx="561975" cy="533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8269" y="3937805"/>
            <a:ext cx="561975" cy="533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9520" y="3937805"/>
            <a:ext cx="561975" cy="533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616280" y="3948423"/>
            <a:ext cx="3312368" cy="59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