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3057525"/>
            <a:ext cx="52959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028825"/>
            <a:ext cx="118776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96952"/>
            <a:ext cx="4608512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75686"/>
            <a:ext cx="4608512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247018"/>
            <a:ext cx="1087320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352675"/>
            <a:ext cx="1076325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9000"/>
            <a:ext cx="37444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6423" y="3429000"/>
            <a:ext cx="37444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6226" y="4077182"/>
            <a:ext cx="37444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0162"/>
            <a:ext cx="117348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45024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16356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87688"/>
            <a:ext cx="9577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52650"/>
            <a:ext cx="106584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27363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47417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3392" y="3547417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9023" y="4149301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95450"/>
            <a:ext cx="118586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20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80252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05284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665041"/>
            <a:ext cx="38164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