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2952750"/>
            <a:ext cx="48577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57425"/>
            <a:ext cx="117824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81895"/>
            <a:ext cx="720080" cy="44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3461" y="2981895"/>
            <a:ext cx="720080" cy="44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4210" y="2981895"/>
            <a:ext cx="720080" cy="44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9567" y="4231961"/>
            <a:ext cx="720080" cy="44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04864"/>
            <a:ext cx="720080" cy="44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7830" y="4265158"/>
            <a:ext cx="720080" cy="44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909887"/>
            <a:ext cx="11010900" cy="103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909886"/>
            <a:ext cx="720080" cy="44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780928"/>
            <a:ext cx="72008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3998" y="4389809"/>
            <a:ext cx="2126178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2084" y="4389809"/>
            <a:ext cx="2126178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3998" y="4956969"/>
            <a:ext cx="6374650" cy="272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09762"/>
            <a:ext cx="117157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3816424" cy="2016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0712" y="3400842"/>
            <a:ext cx="1497335" cy="388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5436" y="3921703"/>
            <a:ext cx="2110684" cy="388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4074" y="3921703"/>
            <a:ext cx="2110684" cy="388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3860" y="4465713"/>
            <a:ext cx="4390897" cy="388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2026-01-06T11:15:31Z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