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471737"/>
            <a:ext cx="693420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66887"/>
            <a:ext cx="114776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64502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8477" y="438580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7570" y="3656599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996" y="44205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9894" y="367974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93596" y="436265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05000"/>
            <a:ext cx="118110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374441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90858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0992" y="3356992"/>
            <a:ext cx="374441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1192" y="290858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6465" y="3356992"/>
            <a:ext cx="4195535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96665" y="2908583"/>
            <a:ext cx="126788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52600"/>
            <a:ext cx="11525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0134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2647" y="460134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3397" y="460134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95487"/>
            <a:ext cx="11849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45024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5407" y="3645024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254" y="4327930"/>
            <a:ext cx="111433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681287"/>
            <a:ext cx="1130617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2494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