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09825"/>
            <a:ext cx="11725275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876425"/>
            <a:ext cx="103917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71703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312219"/>
            <a:ext cx="7994484" cy="8368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98425" y="434206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8526" y="434206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04925"/>
            <a:ext cx="119634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34847"/>
            <a:ext cx="72008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380740"/>
            <a:ext cx="72008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9712"/>
            <a:ext cx="117062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970339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0482" y="4005064"/>
            <a:ext cx="4100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4792143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0482" y="4803717"/>
            <a:ext cx="4100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09750"/>
            <a:ext cx="116109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636912"/>
            <a:ext cx="30384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2026-01-06T10:28:08Z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