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3076575"/>
            <a:ext cx="66008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58230"/>
            <a:ext cx="11868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31334"/>
            <a:ext cx="1036915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27699"/>
            <a:ext cx="1036915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366190"/>
            <a:ext cx="1036915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52612"/>
            <a:ext cx="117824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6247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1736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420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7286" y="4520805"/>
            <a:ext cx="9964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521" y="2056035"/>
            <a:ext cx="16478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37358"/>
            <a:ext cx="1879285" cy="1759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8" y="3037358"/>
            <a:ext cx="1879285" cy="17597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7602" y="3037358"/>
            <a:ext cx="1879285" cy="17597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83114" y="4869160"/>
            <a:ext cx="15806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876" y="5540492"/>
            <a:ext cx="13542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2922" y="4869160"/>
            <a:ext cx="26653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08683" y="5540492"/>
            <a:ext cx="22835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20117" y="4869160"/>
            <a:ext cx="15589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65878" y="5540492"/>
            <a:ext cx="13356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19287"/>
            <a:ext cx="117824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717032"/>
            <a:ext cx="525658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