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3114675"/>
            <a:ext cx="67246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33550"/>
            <a:ext cx="114966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2232248" cy="61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8409" y="4509120"/>
            <a:ext cx="2232248" cy="61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6090" y="4509120"/>
            <a:ext cx="2232248" cy="61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9923" y="4509120"/>
            <a:ext cx="2232248" cy="61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38325"/>
            <a:ext cx="117443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421434"/>
            <a:ext cx="1368152" cy="1231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0978" y="4162214"/>
            <a:ext cx="2498797" cy="1231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8430" y="3677410"/>
            <a:ext cx="2335722" cy="484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1711" y="3677410"/>
            <a:ext cx="2335722" cy="484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8348" y="4256144"/>
            <a:ext cx="6220259" cy="484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38362"/>
            <a:ext cx="118395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501008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3090" y="3501008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958" y="4102892"/>
            <a:ext cx="790930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00262"/>
            <a:ext cx="118491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4470" y="3573016"/>
            <a:ext cx="23514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637" y="4186474"/>
            <a:ext cx="682150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095500"/>
            <a:ext cx="119348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2706" y="3645024"/>
            <a:ext cx="21471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9218" y="3645024"/>
            <a:ext cx="21471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744" y="4235332"/>
            <a:ext cx="7568520" cy="417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