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398" y="2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8475" y="3081337"/>
            <a:ext cx="611505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990725"/>
            <a:ext cx="1165860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917324"/>
            <a:ext cx="7200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3912" y="2950344"/>
            <a:ext cx="360040" cy="399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1252" y="2950344"/>
            <a:ext cx="360040" cy="399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57652" y="2950344"/>
            <a:ext cx="360040" cy="399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52212" y="2950344"/>
            <a:ext cx="744388" cy="399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97972" y="3645024"/>
            <a:ext cx="744388" cy="399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73432" y="3681864"/>
            <a:ext cx="360040" cy="399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96492" y="3681864"/>
            <a:ext cx="360040" cy="399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511932" y="3674244"/>
            <a:ext cx="360040" cy="399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805552" y="3681864"/>
            <a:ext cx="691048" cy="399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635132" y="4398124"/>
            <a:ext cx="744388" cy="399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265812" y="4382904"/>
            <a:ext cx="360040" cy="399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881252" y="4382904"/>
            <a:ext cx="360040" cy="399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534792" y="4382904"/>
            <a:ext cx="360040" cy="399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736972" y="4382904"/>
            <a:ext cx="759628" cy="399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447925"/>
            <a:ext cx="11106150" cy="196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284984"/>
            <a:ext cx="1080120" cy="4731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096" y="3298056"/>
            <a:ext cx="1080120" cy="4731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68496" y="3298056"/>
            <a:ext cx="1080120" cy="4731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1664" y="3843784"/>
            <a:ext cx="1080120" cy="4731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60096" y="3856856"/>
            <a:ext cx="1080120" cy="4731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68496" y="3856856"/>
            <a:ext cx="1080120" cy="4731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348880"/>
            <a:ext cx="9848850" cy="2162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212976"/>
            <a:ext cx="590550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7416" y="3212976"/>
            <a:ext cx="590550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9916" y="3873376"/>
            <a:ext cx="590550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7416" y="3873376"/>
            <a:ext cx="59055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872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852936"/>
            <a:ext cx="33123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424436"/>
            <a:ext cx="33123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592836"/>
            <a:ext cx="33123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126236"/>
            <a:ext cx="33123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67748" y="4618236"/>
            <a:ext cx="34846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67748" y="5075436"/>
            <a:ext cx="34846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67748" y="5710436"/>
            <a:ext cx="59329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38287"/>
            <a:ext cx="11782425" cy="3781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862262"/>
            <a:ext cx="5114925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9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2026-01-06T11:58:35Z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