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86100"/>
            <a:ext cx="52959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0997"/>
            <a:ext cx="117538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47465"/>
            <a:ext cx="720080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066" y="4713278"/>
            <a:ext cx="720080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5003" y="4713278"/>
            <a:ext cx="720080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2090" y="5338310"/>
            <a:ext cx="1111501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93102"/>
            <a:ext cx="5924550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4779" y="2237916"/>
            <a:ext cx="100584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4962"/>
            <a:ext cx="11687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73016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82302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788357"/>
            <a:ext cx="8064896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90700"/>
            <a:ext cx="118491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19193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4631" y="3875183"/>
            <a:ext cx="5100001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2575"/>
            <a:ext cx="117443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71686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27271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23636"/>
            <a:ext cx="5616624" cy="57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