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5100" y="3057525"/>
            <a:ext cx="6781800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743075"/>
            <a:ext cx="11401425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3789040"/>
            <a:ext cx="720080" cy="381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43672" y="4460371"/>
            <a:ext cx="720080" cy="381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59145" y="3800615"/>
            <a:ext cx="720080" cy="381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35996" y="4541394"/>
            <a:ext cx="720080" cy="381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05171" y="3777465"/>
            <a:ext cx="720080" cy="381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516746" y="4506670"/>
            <a:ext cx="720080" cy="381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862137"/>
            <a:ext cx="11763375" cy="3133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501008"/>
            <a:ext cx="3528392" cy="1800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79576" y="2837290"/>
            <a:ext cx="1008112" cy="5197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49099" y="3501008"/>
            <a:ext cx="3528392" cy="1800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61267" y="2837290"/>
            <a:ext cx="1008112" cy="5197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591894" y="3501008"/>
            <a:ext cx="3528392" cy="1800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104062" y="2837290"/>
            <a:ext cx="1008112" cy="5197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2327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795462"/>
            <a:ext cx="11487150" cy="3267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4680793"/>
            <a:ext cx="3096344" cy="381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17489" y="4680793"/>
            <a:ext cx="3096344" cy="381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44272" y="4653136"/>
            <a:ext cx="3096344" cy="381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6338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952625"/>
            <a:ext cx="11801475" cy="2952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789040"/>
            <a:ext cx="2880320" cy="381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76826" y="3789040"/>
            <a:ext cx="2880320" cy="381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6856" y="4402498"/>
            <a:ext cx="3890991" cy="381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978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2562225"/>
            <a:ext cx="11058525" cy="173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852936"/>
            <a:ext cx="72008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17821" y="3767336"/>
            <a:ext cx="720080" cy="381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7596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2026-01-06T12:33:41Z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