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3100387"/>
            <a:ext cx="50958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62150"/>
            <a:ext cx="112109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539196"/>
            <a:ext cx="3960440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5990" y="3152654"/>
            <a:ext cx="1411658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6542" y="3777687"/>
            <a:ext cx="2201186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6542" y="4379570"/>
            <a:ext cx="8105842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49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05012"/>
            <a:ext cx="107346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455613"/>
            <a:ext cx="4608512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517" y="3647805"/>
            <a:ext cx="4608512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516" y="4272838"/>
            <a:ext cx="6927675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93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1472"/>
            <a:ext cx="117633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292648"/>
            <a:ext cx="576064" cy="424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3994" y="3292648"/>
            <a:ext cx="576064" cy="424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66556" y="4045002"/>
            <a:ext cx="576064" cy="424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9857" y="4681609"/>
            <a:ext cx="576064" cy="424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1898" y="5387665"/>
            <a:ext cx="576064" cy="424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24156" y="5387665"/>
            <a:ext cx="576064" cy="424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84045" y="5387665"/>
            <a:ext cx="576064" cy="424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833687"/>
            <a:ext cx="11153775" cy="119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607611"/>
            <a:ext cx="576064" cy="424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386012"/>
            <a:ext cx="113919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84984"/>
            <a:ext cx="576064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81112"/>
            <a:ext cx="111823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81112"/>
            <a:ext cx="576064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0448925" cy="3438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65104"/>
            <a:ext cx="379095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312" y="4365104"/>
            <a:ext cx="37909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5400"/>
            <a:ext cx="117729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437112"/>
            <a:ext cx="2088232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9117" y="4437112"/>
            <a:ext cx="2088232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1582" y="5108443"/>
            <a:ext cx="8122769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95400"/>
            <a:ext cx="112109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53035"/>
            <a:ext cx="2160240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939171"/>
            <a:ext cx="4032448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4890" y="4490179"/>
            <a:ext cx="2160240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6676" y="4490179"/>
            <a:ext cx="2841371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5911" y="5011040"/>
            <a:ext cx="5772217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00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300287"/>
            <a:ext cx="1078230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8999"/>
            <a:ext cx="2016224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428999"/>
            <a:ext cx="2194070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7782" y="3428999"/>
            <a:ext cx="2194070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058" y="4065606"/>
            <a:ext cx="3420766" cy="54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11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