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119437"/>
            <a:ext cx="9086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38337"/>
            <a:ext cx="116871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8998"/>
            <a:ext cx="3816424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952462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9180" y="3428998"/>
            <a:ext cx="3816424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7372" y="2952462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0400" y="3428998"/>
            <a:ext cx="3816424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8592" y="2952462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85937"/>
            <a:ext cx="114014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437112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3224" y="2839806"/>
            <a:ext cx="1978720" cy="192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753" y="4437112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6392" y="2839806"/>
            <a:ext cx="2128199" cy="192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1612"/>
            <a:ext cx="11353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61276"/>
            <a:ext cx="9361040" cy="975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381250"/>
            <a:ext cx="119538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64420"/>
            <a:ext cx="3168352" cy="596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05200"/>
            <a:ext cx="6048672" cy="596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62150"/>
            <a:ext cx="105060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32393"/>
            <a:ext cx="233362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2980017"/>
            <a:ext cx="2381250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2942966"/>
            <a:ext cx="24288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