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038475"/>
            <a:ext cx="40005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09787"/>
            <a:ext cx="115633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99840"/>
            <a:ext cx="432048" cy="32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340" y="3099840"/>
            <a:ext cx="432048" cy="32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2449" y="3099840"/>
            <a:ext cx="432048" cy="32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7188" y="3713298"/>
            <a:ext cx="763268" cy="32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0448" y="4187860"/>
            <a:ext cx="2152892" cy="56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633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50912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392" y="450912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4605" y="450912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8838" y="5122578"/>
            <a:ext cx="16910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5091" y="512257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7121" y="512257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0726" y="512257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2376" y="631477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4230" y="631477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43137"/>
            <a:ext cx="117633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64420"/>
            <a:ext cx="57606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028" y="3264420"/>
            <a:ext cx="85820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4180" y="3264420"/>
            <a:ext cx="85820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2225" y="4063072"/>
            <a:ext cx="85820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4063072"/>
            <a:ext cx="85820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432" y="4063072"/>
            <a:ext cx="858204" cy="38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4704"/>
            <a:ext cx="11811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4301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7648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541937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4301" y="5541937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7648" y="5541937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5962"/>
            <a:ext cx="1485900" cy="1581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644" y="2855962"/>
            <a:ext cx="1485900" cy="1581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014" y="2855962"/>
            <a:ext cx="1485900" cy="1581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998" y="4522716"/>
            <a:ext cx="1485900" cy="1581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219" y="4522716"/>
            <a:ext cx="1485900" cy="1581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439" y="4522716"/>
            <a:ext cx="14859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2026-01-06T11:27:11Z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