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924175"/>
            <a:ext cx="49339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0047"/>
            <a:ext cx="118014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437" y="2420888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8250" y="3034347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6816" y="4851572"/>
            <a:ext cx="174488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8360" y="4851572"/>
            <a:ext cx="174488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6674" y="4851572"/>
            <a:ext cx="174488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20" y="4851572"/>
            <a:ext cx="109312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2211" y="5407157"/>
            <a:ext cx="109312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7824" y="5453456"/>
            <a:ext cx="1744887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47825"/>
            <a:ext cx="113633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1454" y="2276872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3510" y="3469064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8872" y="3457488"/>
            <a:ext cx="3468790" cy="619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224" y="4047796"/>
            <a:ext cx="923304" cy="619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6254" y="4047796"/>
            <a:ext cx="3899785" cy="619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30543" y="4649682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2424" y="4649682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3098"/>
            <a:ext cx="11220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59632"/>
            <a:ext cx="2476500" cy="238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3259632"/>
            <a:ext cx="2438400" cy="2371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9797" y="3212007"/>
            <a:ext cx="25050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97059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780928"/>
            <a:ext cx="57606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607" y="4030994"/>
            <a:ext cx="57606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62137"/>
            <a:ext cx="113061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988840"/>
            <a:ext cx="57606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4037" y="3933386"/>
            <a:ext cx="57606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14525"/>
            <a:ext cx="118491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5"/>
            <a:ext cx="1944216" cy="165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08920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284985"/>
            <a:ext cx="4516610" cy="165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5644" y="2708920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40" y="3284985"/>
            <a:ext cx="3672408" cy="165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0793" y="2708920"/>
            <a:ext cx="115212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85184"/>
            <a:ext cx="2880320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1552" y="5085184"/>
            <a:ext cx="2880320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410" y="5652343"/>
            <a:ext cx="419449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410" y="6231077"/>
            <a:ext cx="7002806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52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0786"/>
            <a:ext cx="11201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43904"/>
            <a:ext cx="6408712" cy="1529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19538"/>
            <a:ext cx="151216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6604" y="5419538"/>
            <a:ext cx="2737308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4528" y="5419538"/>
            <a:ext cx="3199744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574" y="5975123"/>
            <a:ext cx="9337890" cy="45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8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2026-01-06T12:51:50Z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