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3128962"/>
            <a:ext cx="1003935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566862"/>
            <a:ext cx="107061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653135"/>
            <a:ext cx="2376264" cy="6380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00268" y="4653135"/>
            <a:ext cx="2376264" cy="6380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733550"/>
            <a:ext cx="118586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429000"/>
            <a:ext cx="504056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4548" y="3799390"/>
            <a:ext cx="664987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4548" y="4297101"/>
            <a:ext cx="664987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704" y="4690640"/>
            <a:ext cx="501825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91944" y="3758158"/>
            <a:ext cx="2880320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91944" y="4464214"/>
            <a:ext cx="2880320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5360"/>
            <a:ext cx="118014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5589240"/>
            <a:ext cx="25202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6248997"/>
            <a:ext cx="29523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76570" y="5589240"/>
            <a:ext cx="29523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76570" y="6248997"/>
            <a:ext cx="3807862" cy="417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057400"/>
            <a:ext cx="117824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789040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3140" y="3789040"/>
            <a:ext cx="14386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50446" y="3789040"/>
            <a:ext cx="14386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028" y="3789040"/>
            <a:ext cx="16630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0086" y="4414072"/>
            <a:ext cx="3655714" cy="527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2026-01-06T10:38:38Z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