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71725"/>
            <a:ext cx="117443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890712"/>
            <a:ext cx="118586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85293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5719" y="285293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5836" y="285293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4028" y="3605291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8949" y="3605291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1663" y="3605291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80408" y="440394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3754" y="440394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17409" y="440394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66056"/>
            <a:ext cx="118014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964907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37853"/>
            <a:ext cx="118586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805264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60848"/>
            <a:ext cx="106680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17" y="3682752"/>
            <a:ext cx="80676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1595" y="2868462"/>
            <a:ext cx="12082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2602" y="2868462"/>
            <a:ext cx="12082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4081" y="2868462"/>
            <a:ext cx="12082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6663" y="2868462"/>
            <a:ext cx="12082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0749" y="4338447"/>
            <a:ext cx="65114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0749" y="5044502"/>
            <a:ext cx="65114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28539"/>
            <a:ext cx="112109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108444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495550"/>
            <a:ext cx="106965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72733"/>
            <a:ext cx="59046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24075"/>
            <a:ext cx="11077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738" y="3645024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38" y="4246908"/>
            <a:ext cx="60143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33550"/>
            <a:ext cx="111633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04388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79152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10133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69890"/>
            <a:ext cx="77768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35571"/>
            <a:ext cx="11877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79715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0996" y="5526357"/>
            <a:ext cx="16227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2850" y="479715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8206" y="5526357"/>
            <a:ext cx="18639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4797152"/>
            <a:ext cx="1163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4864" y="5526357"/>
            <a:ext cx="2323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52339"/>
            <a:ext cx="11229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55679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1624" y="2239699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061501"/>
            <a:ext cx="10665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2968904"/>
            <a:ext cx="10555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6845" y="3721258"/>
            <a:ext cx="10555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2288" y="4508336"/>
            <a:ext cx="10555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2258" y="4543061"/>
            <a:ext cx="10555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0790" y="5272266"/>
            <a:ext cx="2352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05086"/>
            <a:ext cx="11153775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40508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6550" y="1405086"/>
            <a:ext cx="12916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1083" y="1405086"/>
            <a:ext cx="8294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4778" y="2192164"/>
            <a:ext cx="12370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6596" y="2932944"/>
            <a:ext cx="12370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6256" y="2932944"/>
            <a:ext cx="9948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6551" y="2932944"/>
            <a:ext cx="7876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8172" y="3696873"/>
            <a:ext cx="1009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2005" y="3696873"/>
            <a:ext cx="5719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91873" y="4460802"/>
            <a:ext cx="10558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10981" y="4460802"/>
            <a:ext cx="10558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01826" y="4460802"/>
            <a:ext cx="10558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92671" y="4460802"/>
            <a:ext cx="8477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68985" y="5229200"/>
            <a:ext cx="1119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8919" y="5946830"/>
            <a:ext cx="1119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2773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2247478"/>
            <a:ext cx="11182350" cy="413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156879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8180" y="156879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50" y="3284984"/>
            <a:ext cx="59055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5571" y="3284984"/>
            <a:ext cx="59055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6710" y="3284984"/>
            <a:ext cx="590550" cy="600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50" y="4164660"/>
            <a:ext cx="590550" cy="6000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341" y="4164660"/>
            <a:ext cx="590550" cy="600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8286" y="4164660"/>
            <a:ext cx="590550" cy="6000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472303" y="5758833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70146" y="5758833"/>
            <a:ext cx="17303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95437"/>
            <a:ext cx="11106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628800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3582" y="2427453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4524" y="3932161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1198" y="3932161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3436" y="4672941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4672941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2776"/>
            <a:ext cx="118776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4888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360" y="378904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6973" y="538144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82080"/>
            <a:ext cx="110394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70678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7466" y="323464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4559" y="476250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100393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1683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1589" y="3490989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2026-01-06T14:03:08Z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