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50" y="3067050"/>
            <a:ext cx="62103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365104"/>
            <a:ext cx="35283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4955413"/>
            <a:ext cx="35283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5649894"/>
            <a:ext cx="35283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00262"/>
            <a:ext cx="117919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3645024"/>
            <a:ext cx="11296575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240110"/>
            <a:ext cx="120396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638132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350100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4146" y="350100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9806" y="4727924"/>
            <a:ext cx="6794339" cy="1797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524" y="1240110"/>
            <a:ext cx="174307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76872"/>
            <a:ext cx="714375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302918"/>
            <a:ext cx="576064" cy="414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6002" y="4043698"/>
            <a:ext cx="576064" cy="414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2026-01-06T09:50:13Z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