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25" y="3081337"/>
            <a:ext cx="72199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981200"/>
            <a:ext cx="105537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437112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15345" y="4437112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57350"/>
            <a:ext cx="118110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933056"/>
            <a:ext cx="648072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384468"/>
            <a:ext cx="648072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58537" y="3539516"/>
            <a:ext cx="469111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19236" y="4847455"/>
            <a:ext cx="469111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5276" y="3933055"/>
            <a:ext cx="2948996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95276" y="4465490"/>
            <a:ext cx="2948996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04925"/>
            <a:ext cx="118872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73016"/>
            <a:ext cx="26642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059153"/>
            <a:ext cx="33123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04562" y="3434120"/>
            <a:ext cx="459995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04562" y="4024429"/>
            <a:ext cx="459995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04562" y="4591587"/>
            <a:ext cx="5104006" cy="961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437112"/>
            <a:ext cx="24482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4395" y="4437112"/>
            <a:ext cx="24482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47884" y="4900099"/>
            <a:ext cx="24482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05757" y="5455684"/>
            <a:ext cx="7425162" cy="12136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2026-01-06T10:35:56Z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