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10037" y="3086100"/>
            <a:ext cx="3971925" cy="685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350" y="2033587"/>
            <a:ext cx="11925300" cy="2790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376" y="3264420"/>
            <a:ext cx="4104456" cy="18927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135560" y="2780928"/>
            <a:ext cx="1224136" cy="4834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99856" y="3264420"/>
            <a:ext cx="3168352" cy="18927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314021" y="2780928"/>
            <a:ext cx="1224136" cy="4834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040216" y="3264420"/>
            <a:ext cx="3870534" cy="18927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844300" y="2780928"/>
            <a:ext cx="1224136" cy="4834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643062"/>
            <a:ext cx="11410950" cy="3571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07568" y="3134565"/>
            <a:ext cx="9649072" cy="13372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23279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340768"/>
            <a:ext cx="11906250" cy="4962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2708920"/>
            <a:ext cx="352839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3183482"/>
            <a:ext cx="352839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3432" y="3727492"/>
            <a:ext cx="352839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83432" y="4792363"/>
            <a:ext cx="705678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83432" y="5278499"/>
            <a:ext cx="705678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83432" y="5926681"/>
            <a:ext cx="705678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63388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637" y="1366837"/>
            <a:ext cx="11896725" cy="4124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91744" y="2681287"/>
            <a:ext cx="5867400" cy="2809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0978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2026-01-06T12:18:01Z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