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433637"/>
            <a:ext cx="11687175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92721"/>
            <a:ext cx="118205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82819"/>
            <a:ext cx="9577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221310"/>
            <a:ext cx="9577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471376"/>
            <a:ext cx="9577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0200"/>
            <a:ext cx="11696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005064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664821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8751" y="4005064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8751" y="4664821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6822" y="4005064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56822" y="4664821"/>
            <a:ext cx="19558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39180"/>
            <a:ext cx="118395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204864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4937" y="2899345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2552" y="2934069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0086" y="2899345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1398" y="4218858"/>
            <a:ext cx="174231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75524" y="4137836"/>
            <a:ext cx="7565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4081" y="4137836"/>
            <a:ext cx="7565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67716" y="4751295"/>
            <a:ext cx="17246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95180" y="5399477"/>
            <a:ext cx="7565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44841" y="5434201"/>
            <a:ext cx="7565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96790" y="5480499"/>
            <a:ext cx="7565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719387"/>
            <a:ext cx="11896725" cy="141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501008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