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3086100"/>
            <a:ext cx="41719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93154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69746"/>
            <a:ext cx="3456384" cy="46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3516" y="3516564"/>
            <a:ext cx="3560556" cy="46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1844" y="4530041"/>
            <a:ext cx="3970459" cy="46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657475"/>
            <a:ext cx="11182350" cy="154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675618"/>
            <a:ext cx="1944216" cy="46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6567" y="2675618"/>
            <a:ext cx="2642041" cy="46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611" y="3196479"/>
            <a:ext cx="1183949" cy="46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309687"/>
            <a:ext cx="119634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645024"/>
            <a:ext cx="26642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49080"/>
            <a:ext cx="26642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663596"/>
            <a:ext cx="38884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54080" y="4142735"/>
            <a:ext cx="23662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2718" y="4142735"/>
            <a:ext cx="25458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04550" y="4617296"/>
            <a:ext cx="5024097" cy="1043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57" y="1328742"/>
            <a:ext cx="11334675" cy="54126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516046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5671" y="2516046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8886" y="2516046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546" y="5837980"/>
            <a:ext cx="52534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546" y="6300968"/>
            <a:ext cx="52534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