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3086100"/>
            <a:ext cx="90392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38300"/>
            <a:ext cx="118681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56048"/>
            <a:ext cx="46482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980803"/>
            <a:ext cx="592224" cy="52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9077" y="3980803"/>
            <a:ext cx="592224" cy="52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2638140"/>
            <a:ext cx="360040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81168" y="3598839"/>
            <a:ext cx="360040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9902" y="3598839"/>
            <a:ext cx="360040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9902" y="4223872"/>
            <a:ext cx="360040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01896" y="3147426"/>
            <a:ext cx="674223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84529" y="2626565"/>
            <a:ext cx="674223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18311" y="3147426"/>
            <a:ext cx="1050297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79415" y="3575689"/>
            <a:ext cx="1333209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79415" y="4165998"/>
            <a:ext cx="1333209" cy="35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5216" cy="54637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626" y="3789040"/>
            <a:ext cx="4705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1938" y="4407584"/>
            <a:ext cx="1990725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040" y="3772507"/>
            <a:ext cx="26479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8168" y="4448853"/>
            <a:ext cx="196215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4923" y="3315189"/>
            <a:ext cx="30870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0493" y="3315189"/>
            <a:ext cx="30870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14083" y="3268890"/>
            <a:ext cx="30870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09101" y="3268890"/>
            <a:ext cx="308709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1650"/>
            <a:ext cx="112966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45024"/>
            <a:ext cx="39909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775" y="3645024"/>
            <a:ext cx="39909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082" y="4403787"/>
            <a:ext cx="372427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274" y="4403787"/>
            <a:ext cx="37242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76450"/>
            <a:ext cx="116776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56268"/>
            <a:ext cx="604837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2042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9576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3921870"/>
            <a:ext cx="1019576" cy="85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9591" y="226669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827" y="226669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2026-01-06T09:59:26Z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